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04" r:id="rId1"/>
  </p:sldMasterIdLst>
  <p:sldIdLst>
    <p:sldId id="267" r:id="rId2"/>
    <p:sldId id="257" r:id="rId3"/>
    <p:sldId id="258" r:id="rId4"/>
    <p:sldId id="259" r:id="rId5"/>
    <p:sldId id="280" r:id="rId6"/>
    <p:sldId id="279" r:id="rId7"/>
    <p:sldId id="262" r:id="rId8"/>
    <p:sldId id="278" r:id="rId9"/>
    <p:sldId id="275" r:id="rId10"/>
    <p:sldId id="274" r:id="rId11"/>
    <p:sldId id="273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799B-414A-4975-BB53-220C8CD11EBF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BDF57DF-6F87-45AF-AE0B-E1F45D505BC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830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799B-414A-4975-BB53-220C8CD11EBF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57DF-6F87-45AF-AE0B-E1F45D505BC3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36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799B-414A-4975-BB53-220C8CD11EBF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57DF-6F87-45AF-AE0B-E1F45D505BC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98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799B-414A-4975-BB53-220C8CD11EBF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57DF-6F87-45AF-AE0B-E1F45D505BC3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42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799B-414A-4975-BB53-220C8CD11EBF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57DF-6F87-45AF-AE0B-E1F45D505BC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77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799B-414A-4975-BB53-220C8CD11EBF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57DF-6F87-45AF-AE0B-E1F45D505BC3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23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799B-414A-4975-BB53-220C8CD11EBF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57DF-6F87-45AF-AE0B-E1F45D505BC3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712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799B-414A-4975-BB53-220C8CD11EBF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57DF-6F87-45AF-AE0B-E1F45D505BC3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361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799B-414A-4975-BB53-220C8CD11EBF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57DF-6F87-45AF-AE0B-E1F45D505B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755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799B-414A-4975-BB53-220C8CD11EBF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57DF-6F87-45AF-AE0B-E1F45D505BC3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334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21D799B-414A-4975-BB53-220C8CD11EBF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57DF-6F87-45AF-AE0B-E1F45D505BC3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75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D799B-414A-4975-BB53-220C8CD11EBF}" type="datetimeFigureOut">
              <a:rPr lang="en-IN" smtClean="0"/>
              <a:t>20-02-2021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BDF57DF-6F87-45AF-AE0B-E1F45D505BC3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93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 and orange Colour Powder background">
            <a:extLst>
              <a:ext uri="{FF2B5EF4-FFF2-40B4-BE49-F238E27FC236}">
                <a16:creationId xmlns:a16="http://schemas.microsoft.com/office/drawing/2014/main" id="{8EC71A2C-816D-42BA-9258-59416F6D9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9" r="-1" b="11889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0DB1FC-1087-4CA2-A927-A4C113663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>
                <a:solidFill>
                  <a:srgbClr val="FFFFFE"/>
                </a:solidFill>
              </a:rPr>
              <a:t>FINAL PROJECT </a:t>
            </a:r>
            <a:br>
              <a:rPr lang="en-US" sz="2800">
                <a:solidFill>
                  <a:srgbClr val="FFFFFE"/>
                </a:solidFill>
              </a:rPr>
            </a:br>
            <a:r>
              <a:rPr lang="en-US" sz="2800">
                <a:solidFill>
                  <a:srgbClr val="FFFFFE"/>
                </a:solidFill>
              </a:rPr>
              <a:t>SUBMIITED TO :AMIT KUMAR DEY</a:t>
            </a:r>
            <a:br>
              <a:rPr lang="en-US" sz="2800">
                <a:solidFill>
                  <a:srgbClr val="FFFFFE"/>
                </a:solidFill>
              </a:rPr>
            </a:br>
            <a:r>
              <a:rPr lang="en-US" sz="2800">
                <a:solidFill>
                  <a:srgbClr val="FFFFFE"/>
                </a:solidFill>
              </a:rPr>
              <a:t>SUBMITTED BY:GURPREET KAUR</a:t>
            </a:r>
          </a:p>
        </p:txBody>
      </p:sp>
    </p:spTree>
    <p:extLst>
      <p:ext uri="{BB962C8B-B14F-4D97-AF65-F5344CB8AC3E}">
        <p14:creationId xmlns:p14="http://schemas.microsoft.com/office/powerpoint/2010/main" val="399661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B6BB5-6DA8-4487-91F2-B2C5AFE7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044" y="1365226"/>
            <a:ext cx="5975956" cy="4127545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 dirty="0"/>
              <a:t>Artificial light indoor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5B2CD8D-80EF-4CD2-BDED-D26B3AE67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" r="2" b="15596"/>
          <a:stretch/>
        </p:blipFill>
        <p:spPr>
          <a:xfrm>
            <a:off x="3179" y="-2"/>
            <a:ext cx="572176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87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9B10-0856-4BC5-A60A-CCEE9A68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896" y="643467"/>
            <a:ext cx="5975956" cy="4127545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/>
              <a:t>Artificial light outdoor</a:t>
            </a:r>
          </a:p>
        </p:txBody>
      </p:sp>
      <p:pic>
        <p:nvPicPr>
          <p:cNvPr id="5" name="Content Placeholder 4" descr="A picture containing floor, indoor, standing&#10;&#10;Description automatically generated">
            <a:extLst>
              <a:ext uri="{FF2B5EF4-FFF2-40B4-BE49-F238E27FC236}">
                <a16:creationId xmlns:a16="http://schemas.microsoft.com/office/drawing/2014/main" id="{3499EA84-C3C3-4390-A4EA-2599A3AD1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9" r="-1" b="13329"/>
          <a:stretch/>
        </p:blipFill>
        <p:spPr>
          <a:xfrm>
            <a:off x="3179" y="-2"/>
            <a:ext cx="4651117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6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72F8-300D-4E0B-B6B4-B5A20481E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502" y="1088821"/>
            <a:ext cx="9404723" cy="4622865"/>
          </a:xfrm>
        </p:spPr>
        <p:txBody>
          <a:bodyPr/>
          <a:lstStyle/>
          <a:p>
            <a:r>
              <a:rPr lang="en-US" dirty="0"/>
              <a:t>THANKS FOR WATCHING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8433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61E2-DFE1-4E93-867D-2121D61C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golden hours early morning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D206B-A4B1-46B2-80CF-B1B38A6DD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7:10</a:t>
            </a:r>
            <a:endParaRPr lang="en-IN" dirty="0"/>
          </a:p>
        </p:txBody>
      </p:sp>
      <p:pic>
        <p:nvPicPr>
          <p:cNvPr id="8" name="Content Placeholder 7" descr="A picture containing tree, sky, outdoor, plant&#10;&#10;Description automatically generated">
            <a:extLst>
              <a:ext uri="{FF2B5EF4-FFF2-40B4-BE49-F238E27FC236}">
                <a16:creationId xmlns:a16="http://schemas.microsoft.com/office/drawing/2014/main" id="{5C66AC24-5783-42DF-97AC-A54B3DECEF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242" y="1860482"/>
            <a:ext cx="4238585" cy="419335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2C044-A226-4156-A3CA-DEA119F258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7:26</a:t>
            </a:r>
            <a:endParaRPr lang="en-IN" dirty="0"/>
          </a:p>
        </p:txBody>
      </p:sp>
      <p:pic>
        <p:nvPicPr>
          <p:cNvPr id="7" name="Content Placeholder 6" descr="A picture containing sky, day&#10;&#10;Description automatically generated">
            <a:extLst>
              <a:ext uri="{FF2B5EF4-FFF2-40B4-BE49-F238E27FC236}">
                <a16:creationId xmlns:a16="http://schemas.microsoft.com/office/drawing/2014/main" id="{0855A14F-88B0-422D-8682-44B9F045F6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853" y="1614359"/>
            <a:ext cx="4645025" cy="4439478"/>
          </a:xfrm>
        </p:spPr>
      </p:pic>
    </p:spTree>
    <p:extLst>
      <p:ext uri="{BB962C8B-B14F-4D97-AF65-F5344CB8AC3E}">
        <p14:creationId xmlns:p14="http://schemas.microsoft.com/office/powerpoint/2010/main" val="4192572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F715B-9D14-4197-B5FC-56BCE3F2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golden hours early evening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F9FCD-54C6-48E0-8543-CAF3B3420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6:15</a:t>
            </a:r>
            <a:endParaRPr lang="en-IN" dirty="0"/>
          </a:p>
        </p:txBody>
      </p:sp>
      <p:pic>
        <p:nvPicPr>
          <p:cNvPr id="9" name="Content Placeholder 8" descr="A person standing in a field&#10;&#10;Description automatically generated with medium confidence">
            <a:extLst>
              <a:ext uri="{FF2B5EF4-FFF2-40B4-BE49-F238E27FC236}">
                <a16:creationId xmlns:a16="http://schemas.microsoft.com/office/drawing/2014/main" id="{C28B8A9D-4AED-4193-B119-0E42A12D7F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73" y="1860482"/>
            <a:ext cx="4338365" cy="42438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9EFA70-92EA-4D28-92A2-C0BBE9A61B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6:25</a:t>
            </a:r>
            <a:endParaRPr lang="en-IN" dirty="0"/>
          </a:p>
        </p:txBody>
      </p:sp>
      <p:pic>
        <p:nvPicPr>
          <p:cNvPr id="10" name="Content Placeholder 9" descr="A picture containing sky, outdoor, grass, field&#10;&#10;Description automatically generated">
            <a:extLst>
              <a:ext uri="{FF2B5EF4-FFF2-40B4-BE49-F238E27FC236}">
                <a16:creationId xmlns:a16="http://schemas.microsoft.com/office/drawing/2014/main" id="{049FBE9C-6B24-433B-ABBE-DB02FC3259F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369" y="1965278"/>
            <a:ext cx="4097248" cy="4034288"/>
          </a:xfrm>
        </p:spPr>
      </p:pic>
    </p:spTree>
    <p:extLst>
      <p:ext uri="{BB962C8B-B14F-4D97-AF65-F5344CB8AC3E}">
        <p14:creationId xmlns:p14="http://schemas.microsoft.com/office/powerpoint/2010/main" val="302161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7E8F-6520-4A39-992B-C5CB8A194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blue hours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263BF-7530-460E-8357-8AC518484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6:40</a:t>
            </a:r>
            <a:endParaRPr lang="en-IN" dirty="0"/>
          </a:p>
        </p:txBody>
      </p:sp>
      <p:pic>
        <p:nvPicPr>
          <p:cNvPr id="8" name="Content Placeholder 7" descr="A picture containing sky, grass, outdoor, field&#10;&#10;Description automatically generated">
            <a:extLst>
              <a:ext uri="{FF2B5EF4-FFF2-40B4-BE49-F238E27FC236}">
                <a16:creationId xmlns:a16="http://schemas.microsoft.com/office/drawing/2014/main" id="{DF402185-7A61-4377-8F5F-39B2E39FB7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85" y="2858889"/>
            <a:ext cx="4395787" cy="31838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240F1B-E01E-4A64-9D0B-18C814F52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6:40</a:t>
            </a:r>
            <a:endParaRPr lang="en-IN" dirty="0"/>
          </a:p>
        </p:txBody>
      </p:sp>
      <p:pic>
        <p:nvPicPr>
          <p:cNvPr id="10" name="Content Placeholder 9" descr="A picture containing sky, grass, outdoor, nature&#10;&#10;Description automatically generated">
            <a:extLst>
              <a:ext uri="{FF2B5EF4-FFF2-40B4-BE49-F238E27FC236}">
                <a16:creationId xmlns:a16="http://schemas.microsoft.com/office/drawing/2014/main" id="{3A0F265B-54B1-4F98-96F3-8584FD66E7E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13" y="3066714"/>
            <a:ext cx="4645025" cy="2146973"/>
          </a:xfrm>
        </p:spPr>
      </p:pic>
    </p:spTree>
    <p:extLst>
      <p:ext uri="{BB962C8B-B14F-4D97-AF65-F5344CB8AC3E}">
        <p14:creationId xmlns:p14="http://schemas.microsoft.com/office/powerpoint/2010/main" val="301927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953B-AD9E-4323-9375-E8EE6BF44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noon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5A2087-FA7D-43CA-9299-7E6860654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892" y="1853754"/>
            <a:ext cx="3644348" cy="4212397"/>
          </a:xfrm>
        </p:spPr>
      </p:pic>
    </p:spTree>
    <p:extLst>
      <p:ext uri="{BB962C8B-B14F-4D97-AF65-F5344CB8AC3E}">
        <p14:creationId xmlns:p14="http://schemas.microsoft.com/office/powerpoint/2010/main" val="4130516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44B14-1D76-45ED-9C40-543A3C9A0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afternoon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44373B-FE75-4ADC-AB64-0AC80A8D9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87" y="1903450"/>
            <a:ext cx="2969823" cy="40373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00596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8772-11A2-4605-829A-35BA4793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night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F4DAF-E145-46FD-89D9-12F93D22FC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9:10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789881-23DB-4072-9C33-FFB1F874A1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448" y="1860482"/>
            <a:ext cx="4645151" cy="403378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FD0868-6FA0-4331-9920-B8A2CC82D7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9:15</a:t>
            </a:r>
            <a:endParaRPr lang="en-IN" dirty="0"/>
          </a:p>
        </p:txBody>
      </p:sp>
      <p:pic>
        <p:nvPicPr>
          <p:cNvPr id="14" name="Content Placeholder 13" descr="A picture containing nature, way, road, night&#10;&#10;Description automatically generated">
            <a:extLst>
              <a:ext uri="{FF2B5EF4-FFF2-40B4-BE49-F238E27FC236}">
                <a16:creationId xmlns:a16="http://schemas.microsoft.com/office/drawing/2014/main" id="{6FF59683-616B-4604-8C33-97E4BC218E2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18" y="2019550"/>
            <a:ext cx="4029234" cy="4033784"/>
          </a:xfrm>
        </p:spPr>
      </p:pic>
    </p:spTree>
    <p:extLst>
      <p:ext uri="{BB962C8B-B14F-4D97-AF65-F5344CB8AC3E}">
        <p14:creationId xmlns:p14="http://schemas.microsoft.com/office/powerpoint/2010/main" val="3160343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CC310-D847-4F86-8FFD-F7A71A460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 sky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816C4E-0280-4E1F-8369-C269A73B0B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25491"/>
            <a:ext cx="4645025" cy="261979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0D4828-F71F-4CA0-97B2-D3DD0EF8FE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09" y="2017713"/>
            <a:ext cx="4588006" cy="3441700"/>
          </a:xfrm>
        </p:spPr>
      </p:pic>
    </p:spTree>
    <p:extLst>
      <p:ext uri="{BB962C8B-B14F-4D97-AF65-F5344CB8AC3E}">
        <p14:creationId xmlns:p14="http://schemas.microsoft.com/office/powerpoint/2010/main" val="760473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BC298DB-2D5C-40A1-9A78-6B4A1219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C2355B-7CE9-4192-9142-A41CA0A0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45D4C-AFEE-4C76-BF4F-488A01D2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200" y="967167"/>
            <a:ext cx="4151306" cy="2374516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Open shade</a:t>
            </a:r>
          </a:p>
        </p:txBody>
      </p:sp>
      <p:pic>
        <p:nvPicPr>
          <p:cNvPr id="5" name="Content Placeholder 4" descr="A picture containing ground&#10;&#10;Description automatically generated">
            <a:extLst>
              <a:ext uri="{FF2B5EF4-FFF2-40B4-BE49-F238E27FC236}">
                <a16:creationId xmlns:a16="http://schemas.microsoft.com/office/drawing/2014/main" id="{B2B0FD23-23AF-4631-A668-CD16FE61D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" r="-1" b="16410"/>
          <a:stretch/>
        </p:blipFill>
        <p:spPr>
          <a:xfrm>
            <a:off x="2029788" y="805583"/>
            <a:ext cx="3160924" cy="4660762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D05ED8-39E4-42F8-92CB-704C2BD0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9647" y="3526496"/>
            <a:ext cx="414993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45CE2E7C-6AA3-4710-825D-4CDDF788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256C6C3-0EDC-4651-AB37-9F26CFAA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03301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187</TotalTime>
  <Words>55</Words>
  <Application>Microsoft Office PowerPoint</Application>
  <PresentationFormat>Widescreen</PresentationFormat>
  <Paragraphs>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Gallery</vt:lpstr>
      <vt:lpstr>FINAL PROJECT  SUBMIITED TO :AMIT KUMAR DEY SUBMITTED BY:GURPREET KAUR</vt:lpstr>
      <vt:lpstr>At golden hours early morning </vt:lpstr>
      <vt:lpstr>At golden hours early evening</vt:lpstr>
      <vt:lpstr>At blue hours</vt:lpstr>
      <vt:lpstr>At noon</vt:lpstr>
      <vt:lpstr>At afternoon</vt:lpstr>
      <vt:lpstr>At night</vt:lpstr>
      <vt:lpstr>Clear sky</vt:lpstr>
      <vt:lpstr>Open shade</vt:lpstr>
      <vt:lpstr>Artificial light indoor</vt:lpstr>
      <vt:lpstr>Artificial light outdoor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 SUBMIITED TO :AMIT KUMAR DEY SUBMITTED BY:GURPREET KAUR</dc:title>
  <dc:creator>Gurpreet Kaur Gurpreet Kaur</dc:creator>
  <cp:lastModifiedBy>Gurpreet Kaur Gurpreet Kaur</cp:lastModifiedBy>
  <cp:revision>27</cp:revision>
  <dcterms:created xsi:type="dcterms:W3CDTF">2021-02-19T13:56:14Z</dcterms:created>
  <dcterms:modified xsi:type="dcterms:W3CDTF">2021-02-20T11:56:28Z</dcterms:modified>
</cp:coreProperties>
</file>